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0"/>
  </p:notesMasterIdLst>
  <p:sldIdLst>
    <p:sldId id="257" r:id="rId2"/>
    <p:sldId id="278" r:id="rId3"/>
    <p:sldId id="275" r:id="rId4"/>
    <p:sldId id="279" r:id="rId5"/>
    <p:sldId id="280" r:id="rId6"/>
    <p:sldId id="263" r:id="rId7"/>
    <p:sldId id="264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market Sans TTF" panose="02000000000000000000" pitchFamily="2" charset="-128"/>
      <p:regular r:id="rId37"/>
      <p:bold r:id="rId38"/>
    </p:embeddedFont>
    <p:embeddedFont>
      <p:font typeface="Gmarket Sans TTF Light" panose="02000000000000000000" pitchFamily="2" charset="-128"/>
      <p:regular r:id="rId39"/>
    </p:embeddedFont>
    <p:embeddedFont>
      <p:font typeface="Gmarket Sans TTF Medium" panose="02000000000000000000" pitchFamily="2" charset="-128"/>
      <p:regular r:id="rId40"/>
    </p:embeddedFont>
    <p:embeddedFont>
      <p:font typeface="NEXON Lv1 Gothic Low OTF Light" pitchFamily="2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6A7"/>
    <a:srgbClr val="9CC4E7"/>
    <a:srgbClr val="FD819E"/>
    <a:srgbClr val="5B595A"/>
    <a:srgbClr val="FF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7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E371-CA03-7744-9450-A77B3B174558}" type="datetimeFigureOut">
              <a:rPr kumimoji="1" lang="ko-Kore-KR" altLang="en-US" smtClean="0"/>
              <a:t>2020. 3. 22.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33F4-28D3-7446-9BB5-6648445941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7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E2E6-CD06-8A49-92FD-FE607D4D5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4D92-D693-0647-B352-43946E9794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6C-6E7E-2A47-BA50-A0EC53084A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0C39-F076-9A4C-B500-1DABA3DE86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9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AF0B-C1F0-EA49-BD81-4B801682FE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CEEE-7E5B-D940-8C28-C5A439EAE5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FF89-436C-514B-AAFB-093B9D2157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2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49BB-0B94-0841-8A41-EAD00DA3E3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8162-D9CB-0044-97B8-3379FC40C8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4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166F-5361-FB43-A57B-416EBE2011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BB83-44FE-AF4F-B164-12B6BF96F8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1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02F5-00A0-CB48-9206-70761D0FCA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2020. 3. 22.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994740" y="2525486"/>
            <a:ext cx="8288124" cy="2131638"/>
          </a:xfrm>
          <a:prstGeom prst="roundRect">
            <a:avLst>
              <a:gd name="adj" fmla="val 10113"/>
            </a:avLst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dist="1397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대체 처리 5"/>
          <p:cNvSpPr/>
          <p:nvPr/>
        </p:nvSpPr>
        <p:spPr>
          <a:xfrm>
            <a:off x="1994740" y="3875314"/>
            <a:ext cx="8288124" cy="781810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9" y="4187647"/>
            <a:ext cx="3600000" cy="14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497806" y="2581957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OURCHORD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prstClr val="whit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442585" y="2027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743920" y="2027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45255" y="2027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1803920"/>
            <a:ext cx="2693363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b="1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지수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님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환영합니다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40612" y="22379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</a:t>
            </a:r>
            <a:r>
              <a:rPr kumimoji="1" lang="en-US" altLang="ko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(PW)</a:t>
            </a:r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ID(PW)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51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회원가입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 입력한 이름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(ID)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이메일을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정확히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24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아이디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비밀번호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45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8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E-MAIL,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23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96535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376673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34A51AE-4F8D-A84E-8DDA-6FABC60FC2C8}"/>
              </a:ext>
            </a:extLst>
          </p:cNvPr>
          <p:cNvSpPr/>
          <p:nvPr/>
        </p:nvSpPr>
        <p:spPr>
          <a:xfrm>
            <a:off x="2332734" y="1667054"/>
            <a:ext cx="3152707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사용할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수 없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있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 아이디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2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331118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BA237-7290-1E45-A8B2-95B700DB8231}"/>
              </a:ext>
            </a:extLst>
          </p:cNvPr>
          <p:cNvSpPr txBox="1"/>
          <p:nvPr/>
        </p:nvSpPr>
        <p:spPr>
          <a:xfrm>
            <a:off x="3478204" y="3946822"/>
            <a:ext cx="4443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4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인증코드가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발송되었습니다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92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유효하지 않은 인증코드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인증코드 재전송 후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다시 시도해주세요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50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245985" y="122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547320" y="122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48655" y="122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9B4FA-F438-CC4F-AAA5-AFA5028AD35C}"/>
              </a:ext>
            </a:extLst>
          </p:cNvPr>
          <p:cNvSpPr/>
          <p:nvPr/>
        </p:nvSpPr>
        <p:spPr>
          <a:xfrm>
            <a:off x="5151070" y="938488"/>
            <a:ext cx="188986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HISTORY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9DA9F7-25DD-6248-979C-47394F6A4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34483"/>
              </p:ext>
            </p:extLst>
          </p:nvPr>
        </p:nvGraphicFramePr>
        <p:xfrm>
          <a:off x="2152957" y="1731596"/>
          <a:ext cx="7886086" cy="2280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943">
                  <a:extLst>
                    <a:ext uri="{9D8B030D-6E8A-4147-A177-3AD203B41FA5}">
                      <a16:colId xmlns:a16="http://schemas.microsoft.com/office/drawing/2014/main" val="378314852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9571976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300525160"/>
                    </a:ext>
                  </a:extLst>
                </a:gridCol>
                <a:gridCol w="1339543">
                  <a:extLst>
                    <a:ext uri="{9D8B030D-6E8A-4147-A177-3AD203B41FA5}">
                      <a16:colId xmlns:a16="http://schemas.microsoft.com/office/drawing/2014/main" val="1189299108"/>
                    </a:ext>
                  </a:extLst>
                </a:gridCol>
              </a:tblGrid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ver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 날짜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내용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897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신규작성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9017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로고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메인 색 지정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7569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.2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페이지 디자인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14459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0.3.18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5668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3.2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설계서 서식 변경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8841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0.3.21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801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12DD2-74F1-1B47-9112-626CAB7A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공란을 모두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공란을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모두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41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 완료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3028175"/>
            <a:ext cx="49473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완료 메시지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시 로그인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2350007" y="2708756"/>
            <a:ext cx="3118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가입이 완료 되었습니다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srgbClr val="9CC4E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“OURCHORD”</a:t>
            </a:r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를 통해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쉽고 즐거울 음악 생활을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시작하세요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endParaRPr kumimoji="1" lang="ko-Kore-KR" altLang="en-US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69979" y="4132122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8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정보 수정 후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ECC9DE5-81EB-B044-8D26-77B8E5D9DA00}"/>
              </a:ext>
            </a:extLst>
          </p:cNvPr>
          <p:cNvSpPr/>
          <p:nvPr/>
        </p:nvSpPr>
        <p:spPr>
          <a:xfrm>
            <a:off x="2333693" y="1684922"/>
            <a:ext cx="3152707" cy="3541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완료 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변경사항이 없습니다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06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84209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7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</a:t>
                      </a:r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74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412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제목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20.03.21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07:13:00</a:t>
                      </a:r>
                    </a:p>
                    <a:p>
                      <a:endParaRPr lang="en-US" altLang="ko-Kore-KR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4658" y="222736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74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437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2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03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42116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A. 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한국산업기술대학교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컴퓨터공학전공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명의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학생들이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2020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년도 졸업작품으로 개발하였습니다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 </a:t>
                      </a:r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깃허브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링크 입니다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!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임영규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/yklim1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김민지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/flottante301</a:t>
                      </a:r>
                    </a:p>
                    <a:p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zjisuoo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408088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4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메인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82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3843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76871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B272630-44FB-0C48-B40C-59AC16DFCD38}"/>
              </a:ext>
            </a:extLst>
          </p:cNvPr>
          <p:cNvSpPr/>
          <p:nvPr/>
        </p:nvSpPr>
        <p:spPr>
          <a:xfrm>
            <a:off x="5486400" y="2610425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23E513D7-D2E3-4E47-ABD1-B4D91C168036}"/>
              </a:ext>
            </a:extLst>
          </p:cNvPr>
          <p:cNvSpPr>
            <a:spLocks noChangeAspect="1"/>
          </p:cNvSpPr>
          <p:nvPr/>
        </p:nvSpPr>
        <p:spPr>
          <a:xfrm>
            <a:off x="5489839" y="2157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22631DD-FECB-1C4F-B99B-1E7E9882B230}"/>
              </a:ext>
            </a:extLst>
          </p:cNvPr>
          <p:cNvSpPr>
            <a:spLocks noChangeAspect="1"/>
          </p:cNvSpPr>
          <p:nvPr/>
        </p:nvSpPr>
        <p:spPr>
          <a:xfrm>
            <a:off x="5485484" y="252805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9E8F16F9-9127-6548-8C6B-0F6F821F5040}"/>
              </a:ext>
            </a:extLst>
          </p:cNvPr>
          <p:cNvSpPr>
            <a:spLocks noChangeAspect="1"/>
          </p:cNvSpPr>
          <p:nvPr/>
        </p:nvSpPr>
        <p:spPr>
          <a:xfrm>
            <a:off x="5485482" y="2919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577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24194" y="3885434"/>
            <a:ext cx="5364445" cy="779093"/>
            <a:chOff x="2423480" y="2536870"/>
            <a:chExt cx="5364445" cy="779093"/>
          </a:xfrm>
        </p:grpSpPr>
        <p:cxnSp>
          <p:nvCxnSpPr>
            <p:cNvPr id="46" name="직선 연결선 45"/>
            <p:cNvCxnSpPr>
              <a:stCxn id="56" idx="6"/>
              <a:endCxn id="83" idx="0"/>
            </p:cNvCxnSpPr>
            <p:nvPr/>
          </p:nvCxnSpPr>
          <p:spPr>
            <a:xfrm>
              <a:off x="2423480" y="2607193"/>
              <a:ext cx="1325848" cy="55846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endCxn id="85" idx="2"/>
            </p:cNvCxnSpPr>
            <p:nvPr/>
          </p:nvCxnSpPr>
          <p:spPr>
            <a:xfrm flipV="1">
              <a:off x="4437013" y="2536870"/>
              <a:ext cx="1350089" cy="48589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5714937" y="2751492"/>
              <a:ext cx="2072988" cy="5644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975083" y="308120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97516" y="3513705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94609" y="3113387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273127" y="3701702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9770" y="158082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서비스 기능 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879" y="2161859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50000"/>
                  </a:prstClr>
                </a:solidFill>
              </a:rPr>
              <a:t>LIST of SERVICE FUNCTION</a:t>
            </a:r>
            <a:endParaRPr lang="ko-KR" altLang="en-US" sz="1100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472770" y="4093535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01217" y="3164490"/>
            <a:ext cx="168923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50" y="4514222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83678" y="3599324"/>
            <a:ext cx="1705583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조옮김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뷰어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12991" y="3283346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9" y="4007688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143790" y="3776241"/>
            <a:ext cx="174965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사용법 안내</a:t>
            </a: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8838736" y="4689822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3016500" y="2555603"/>
            <a:ext cx="5849647" cy="127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D84CBE-79DA-1944-80DA-C4F3528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051" y="64707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64328" y="2307013"/>
            <a:ext cx="6118896" cy="2901942"/>
            <a:chOff x="1763614" y="958449"/>
            <a:chExt cx="6118896" cy="2901942"/>
          </a:xfrm>
        </p:grpSpPr>
        <p:cxnSp>
          <p:nvCxnSpPr>
            <p:cNvPr id="46" name="직선 연결선 45"/>
            <p:cNvCxnSpPr>
              <a:cxnSpLocks/>
              <a:stCxn id="63" idx="3"/>
            </p:cNvCxnSpPr>
            <p:nvPr/>
          </p:nvCxnSpPr>
          <p:spPr>
            <a:xfrm>
              <a:off x="1763614" y="958449"/>
              <a:ext cx="1628890" cy="290194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cxnSpLocks/>
              <a:stCxn id="83" idx="3"/>
              <a:endCxn id="86" idx="1"/>
            </p:cNvCxnSpPr>
            <p:nvPr/>
          </p:nvCxnSpPr>
          <p:spPr>
            <a:xfrm flipV="1">
              <a:off x="4089594" y="2123042"/>
              <a:ext cx="1521940" cy="171092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cxnSpLocks/>
              <a:stCxn id="89" idx="19"/>
              <a:endCxn id="86" idx="3"/>
            </p:cNvCxnSpPr>
            <p:nvPr/>
          </p:nvCxnSpPr>
          <p:spPr>
            <a:xfrm flipH="1">
              <a:off x="6085548" y="1144783"/>
              <a:ext cx="1796962" cy="97825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886560" y="129949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85055" y="4175720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57175" y="2502480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588491" y="1507901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388053" y="2072857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16500" y="1575615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25" y="4907994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70509" y="4400638"/>
            <a:ext cx="1705583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274430" y="2689944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8" y="3234599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467293" y="1780948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9162238" y="2217105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815E6-FB57-FB41-BA95-6AD12D17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43" y="6468115"/>
            <a:ext cx="2743200" cy="363600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2BCA8B-39FE-EC40-A23A-0B030D34ACD5}"/>
              </a:ext>
            </a:extLst>
          </p:cNvPr>
          <p:cNvSpPr txBox="1"/>
          <p:nvPr/>
        </p:nvSpPr>
        <p:spPr>
          <a:xfrm>
            <a:off x="1916500" y="3137300"/>
            <a:ext cx="1689230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인증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회원가입완료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찾기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1B21A-894D-A145-8425-2F12477AEB85}"/>
              </a:ext>
            </a:extLst>
          </p:cNvPr>
          <p:cNvSpPr txBox="1"/>
          <p:nvPr/>
        </p:nvSpPr>
        <p:spPr>
          <a:xfrm>
            <a:off x="4175490" y="1149954"/>
            <a:ext cx="1689230" cy="29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아이콘 형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업로드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기기 저장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설정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진행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 </a:t>
            </a: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뷰어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A02F62-E8CE-374C-AE5B-339418655C9A}"/>
              </a:ext>
            </a:extLst>
          </p:cNvPr>
          <p:cNvSpPr txBox="1"/>
          <p:nvPr/>
        </p:nvSpPr>
        <p:spPr>
          <a:xfrm>
            <a:off x="6282236" y="1990342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 음 설정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CF5429-086D-3542-BBB2-6088686F4311}"/>
              </a:ext>
            </a:extLst>
          </p:cNvPr>
          <p:cNvSpPr txBox="1"/>
          <p:nvPr/>
        </p:nvSpPr>
        <p:spPr>
          <a:xfrm>
            <a:off x="8507995" y="3102301"/>
            <a:ext cx="1689230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사용법 안내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97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6163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화면 흐름도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0085D98-759F-3345-A03C-AE9ED3DA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2563" r="727" b="1133"/>
          <a:stretch/>
        </p:blipFill>
        <p:spPr>
          <a:xfrm>
            <a:off x="1263417" y="729766"/>
            <a:ext cx="9559492" cy="60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로고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메인 색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FB91-2DB5-734D-94E8-3AEE610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34809" r="35711" b="35130"/>
          <a:stretch/>
        </p:blipFill>
        <p:spPr>
          <a:xfrm>
            <a:off x="4713076" y="1106898"/>
            <a:ext cx="2765846" cy="97355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E76716-097B-BE41-AA90-38732E5E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8"/>
              </p:ext>
            </p:extLst>
          </p:nvPr>
        </p:nvGraphicFramePr>
        <p:xfrm>
          <a:off x="3708624" y="2350456"/>
          <a:ext cx="4774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50">
                  <a:extLst>
                    <a:ext uri="{9D8B030D-6E8A-4147-A177-3AD203B41FA5}">
                      <a16:colId xmlns:a16="http://schemas.microsoft.com/office/drawing/2014/main" val="355306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 코드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(Code) + </a:t>
                      </a:r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음악의 조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(Chord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pPr algn="ctr"/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개발자가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프로그램의 코드를 짜다’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코드와 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코드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’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발음이 유사한 것에 착안하여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en-US" altLang="ko-KR" sz="1300" b="0" i="0" dirty="0" err="1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OurChord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라 앱의 이름 정함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3381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1DB05-5AC6-1F4C-B303-166504007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917"/>
              </p:ext>
            </p:extLst>
          </p:nvPr>
        </p:nvGraphicFramePr>
        <p:xfrm>
          <a:off x="2260599" y="4002976"/>
          <a:ext cx="8128000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5335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9946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2942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3921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9418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5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6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8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6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96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</a:t>
                      </a:r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494748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R-73 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G-71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B-72</a:t>
                      </a:r>
                      <a:endParaRPr lang="ko-Kore-KR" altLang="en-US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#949596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R-148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B-150</a:t>
                      </a:r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#8CB6E1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R-140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G-182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B-225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#FDBFC2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R-253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G-191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#F9688C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G-104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B-140</a:t>
                      </a:r>
                      <a:endParaRPr lang="ko-Kore-KR" altLang="en-US" b="0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47486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12194" cy="14504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4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인트로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876792-ECEB-874B-BF79-02D6287DFD98}"/>
              </a:ext>
            </a:extLst>
          </p:cNvPr>
          <p:cNvGrpSpPr/>
          <p:nvPr/>
        </p:nvGrpSpPr>
        <p:grpSpPr>
          <a:xfrm>
            <a:off x="2171137" y="1205466"/>
            <a:ext cx="3475902" cy="4684385"/>
            <a:chOff x="2590800" y="2082800"/>
            <a:chExt cx="2997200" cy="4013200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6FF490-67C4-304E-9273-8B0D96EAD748}"/>
                </a:ext>
              </a:extLst>
            </p:cNvPr>
            <p:cNvSpPr/>
            <p:nvPr/>
          </p:nvSpPr>
          <p:spPr>
            <a:xfrm>
              <a:off x="2590800" y="2082800"/>
              <a:ext cx="2997200" cy="4013200"/>
            </a:xfrm>
            <a:prstGeom prst="frame">
              <a:avLst>
                <a:gd name="adj1" fmla="val 247"/>
              </a:avLst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DA872C-C142-BB4B-AD5B-671745087551}"/>
                </a:ext>
              </a:extLst>
            </p:cNvPr>
            <p:cNvGrpSpPr/>
            <p:nvPr/>
          </p:nvGrpSpPr>
          <p:grpSpPr>
            <a:xfrm>
              <a:off x="2668377" y="3185871"/>
              <a:ext cx="2765846" cy="973558"/>
              <a:chOff x="2668377" y="3185871"/>
              <a:chExt cx="2765846" cy="97355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25407-AE41-434E-A726-9347F409B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2" t="34809" r="35711" b="35130"/>
              <a:stretch/>
            </p:blipFill>
            <p:spPr>
              <a:xfrm>
                <a:off x="2668377" y="3185871"/>
                <a:ext cx="2765846" cy="97355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AEB5B-F85B-FC42-A944-D9CD88B08A12}"/>
                  </a:ext>
                </a:extLst>
              </p:cNvPr>
              <p:cNvSpPr txBox="1"/>
              <p:nvPr/>
            </p:nvSpPr>
            <p:spPr>
              <a:xfrm>
                <a:off x="3717460" y="3950406"/>
                <a:ext cx="96212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700" dirty="0">
                    <a:solidFill>
                      <a:srgbClr val="5B595A"/>
                    </a:solidFill>
                    <a:latin typeface="NEXON Lv1 Gothic Low OTF Light" pitchFamily="2" charset="-127"/>
                    <a:ea typeface="NEXON Lv1 Gothic Low OTF Light" pitchFamily="2" charset="-127"/>
                  </a:rPr>
                  <a:t>@copyright L.K.M</a:t>
                </a:r>
                <a:endParaRPr kumimoji="1" lang="ko-Kore-KR" altLang="en-US" sz="700" dirty="0">
                  <a:solidFill>
                    <a:srgbClr val="5B595A"/>
                  </a:solidFill>
                  <a:latin typeface="NEXON Lv1 Gothic Low OTF Light" pitchFamily="2" charset="-127"/>
                  <a:ea typeface="NEXON Lv1 Gothic Low OTF Light" pitchFamily="2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410001"/>
            <a:ext cx="3215945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이름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ore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로고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저작권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후 로그인 화면으로 전환</a:t>
            </a:r>
            <a:endParaRPr kumimoji="1" lang="en-US" altLang="ko-Kore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65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8816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3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6652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2740336"/>
            <a:ext cx="2693363" cy="13513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아이디와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비밀번호를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endParaRPr kumimoji="1" lang="ko-Kore-KR" altLang="en-US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4658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2248</Words>
  <Application>Microsoft Macintosh PowerPoint</Application>
  <PresentationFormat>와이드스크린</PresentationFormat>
  <Paragraphs>612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Gmarket Sans TTF Medium</vt:lpstr>
      <vt:lpstr>NEXON Lv1 Gothic Low OTF Light</vt:lpstr>
      <vt:lpstr>Calibri</vt:lpstr>
      <vt:lpstr>Arial</vt:lpstr>
      <vt:lpstr>맑은 고딕</vt:lpstr>
      <vt:lpstr>Gmarket Sans TTF</vt:lpstr>
      <vt:lpstr>Gmarket Sans TTF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112</cp:revision>
  <dcterms:created xsi:type="dcterms:W3CDTF">2019-08-07T03:08:23Z</dcterms:created>
  <dcterms:modified xsi:type="dcterms:W3CDTF">2020-03-21T19:53:47Z</dcterms:modified>
</cp:coreProperties>
</file>